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</p:sldMasterIdLst>
  <p:sldIdLst>
    <p:sldId id="267" r:id="rId4"/>
    <p:sldId id="257" r:id="rId5"/>
    <p:sldId id="265" r:id="rId6"/>
    <p:sldId id="258" r:id="rId7"/>
    <p:sldId id="259" r:id="rId8"/>
    <p:sldId id="260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498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41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96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F3763-5A7E-4845-9512-75776EDE1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71BC35-896D-4BB1-9506-3AE0E841A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D01B2D-50A0-4CBC-99E3-C6AB2619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F2E5CF-CC68-40FE-80E5-CDCB5E6F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8CD8F-FF7E-463E-A65D-67C341BE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92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849CF-7E80-4E25-BE20-1F67E9D4F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483645-C948-48FB-A899-0F2995AEF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AABCA2-00B5-4B48-B8D7-B7812C21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F0515-BFA3-4068-BA00-D6D98BCD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9D9699-253D-43A5-A2BF-E81F43682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19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2E45-BFA0-4C10-853C-156CD58A8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1D7B9-4427-4DD0-9688-3A9253E68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59CBF9-E83D-4FB2-AD7A-5BE8F82D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006C8E-9706-4690-893B-34DB5D7F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6C2797-F91A-4AC3-932C-40F727AD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46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8DE98-737D-4A8B-B572-1A2D59F06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C65528-1C26-4E05-85D5-491C3D7AB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73C62A-C80A-476A-A002-8CEBD2574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95A737-F0A5-45EE-AB11-11B2D9D61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06A6AC-1F92-4D90-B734-A5963CD6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E83C85-9D92-4702-AFCA-11D74A9B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24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E7593-C2B0-4C09-BE54-537D1AF5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032276-DF1D-4586-80CE-B7EF7FD88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726D51-CA37-4C98-A23C-D935E2AD6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8B7098-6C9B-40F2-8CC9-697AE8CA9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E85B4C-65A4-4F81-97CB-A435B38E7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13F13D-1EB1-4058-8A6A-312DBF625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75B94A-CBBF-4D31-8DEC-584224C6B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6BB7A9-AEE0-4191-AE71-F3EE4FE3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801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14A93-CDEA-4CD9-AAA8-27C43F308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A0E1CC-F1D6-4CF8-9F79-79EA2457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C1548A-9A53-449A-BFE1-C100A1EB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D5D7B0-8862-4C1A-849D-D6D7DB60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155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5954FE2-E587-4BC5-970C-745485481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0832DC-9569-4045-90EB-B9E21FB9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D8D3FB-ED78-4EA7-BD71-B308EDB2E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27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FEB1A-80F7-4627-90ED-650C3D6B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D63F0D-170D-4E78-B5F5-41AAAC98F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0C8C6B-FAEA-4DEB-AD05-FCA62B881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916373-96F3-4409-9762-8548A0060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2A482E-910E-4973-8098-A0943799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1CCFA3-E19D-4738-8F2F-33F10B90C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2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574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E98F2-A3AD-4FA0-A5FA-91B15B22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616313-20A4-49E8-BDBB-7F8AD2A33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B1C4D0-9B9D-4BC1-96A5-3F2BBDC53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A716BD-DE44-4F3E-BE4C-1F754F9A0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474B5D-0021-46BF-8EA1-FC5CF7BB9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E2C125-8ECF-4ACF-BB78-9F455997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26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E0500-93ED-4312-8FC9-EC4049E61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F001A9-7EEE-4286-8FAC-73BE62520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40BE5-9498-401F-8F1B-9ED035A6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6C1CCE-3FED-4254-B991-955744EF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36CC8-B715-4ECE-881D-D5B28DF6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367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FDE269-A22F-4C05-A06F-56E1A5067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BCAF15-1859-431A-88AB-91CCE90B6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A1BC4-6485-4FD6-8837-2F59BD53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9B2EBE-AE18-413D-A83D-DA5DE495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D8A404-4378-425B-ABF4-966BC0A7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4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732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620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99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60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0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40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0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02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23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326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956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3325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241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5341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071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745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65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2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3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24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1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324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093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6E950-1D52-476A-AA35-477C44AF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3BC590-9FD0-4403-950E-3ED20CB21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8AB4A7-88D0-4480-A968-3728530D5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2BBFF4-C974-4E15-8005-C79DCCC42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88EB4B-AD23-4FE2-9D95-F9F802993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4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61AC6-1675-4C72-BFCC-342C4D9B4FF8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7CCB28-EE14-436C-A71E-13772DBEF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00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785BB5-EE63-4773-8B81-36B97ED0A7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1CC53-177E-4402-A9B3-E2ABFD8E6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924" y="594825"/>
            <a:ext cx="10234246" cy="2387600"/>
          </a:xfrm>
        </p:spPr>
        <p:txBody>
          <a:bodyPr>
            <a:noAutofit/>
          </a:bodyPr>
          <a:lstStyle/>
          <a:p>
            <a:r>
              <a:rPr lang="ru-RU" sz="4800" b="1" dirty="0"/>
              <a:t>КРЕДИТОВАНИЕ ПРЕДПРИЯТИЙ</a:t>
            </a:r>
            <a:br>
              <a:rPr lang="ru-RU" sz="4800" b="1" dirty="0"/>
            </a:br>
            <a:r>
              <a:rPr lang="ru-RU" sz="4800" b="1" dirty="0"/>
              <a:t>АПК КАЗАХСТАНА КОММЕРЧЕСКИМИ БАНКАМИ: ПРОБЛЕМЫ И  ПЕРСПЕКТИВЫ</a:t>
            </a:r>
            <a:br>
              <a:rPr lang="ru-RU" sz="5400" b="1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6051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D99BC-8E15-45AF-AF39-496898D52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FB5F66-B461-4A81-819B-702C2C76D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0" r="-2"/>
          <a:stretch/>
        </p:blipFill>
        <p:spPr>
          <a:xfrm>
            <a:off x="0" y="0"/>
            <a:ext cx="10500032" cy="6858000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67AB7EF2-CB38-4A71-AE80-303833F143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8"/>
          <a:stretch/>
        </p:blipFill>
        <p:spPr>
          <a:xfrm>
            <a:off x="9677400" y="0"/>
            <a:ext cx="2270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8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ABF73-695F-4595-8399-EF84A3D1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814DC50-0765-4A4B-A7DE-BB2FE3FD3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713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D05DA-2049-4BCD-B456-42367FBFA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static.zakon.kz/uploads/posts/2017-10/1508737870_1.png">
            <a:extLst>
              <a:ext uri="{FF2B5EF4-FFF2-40B4-BE49-F238E27FC236}">
                <a16:creationId xmlns:a16="http://schemas.microsoft.com/office/drawing/2014/main" id="{9F7383B2-FD13-40B6-81C2-451B8AED55D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59"/>
          <a:stretch>
            <a:fillRect/>
          </a:stretch>
        </p:blipFill>
        <p:spPr bwMode="auto">
          <a:xfrm>
            <a:off x="0" y="1496535"/>
            <a:ext cx="12192000" cy="3864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90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21DF9-6F80-4A8B-94B4-F6D790FEF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static.zakon.kz/uploads/posts/2017-10/1508737923_2.png">
            <a:extLst>
              <a:ext uri="{FF2B5EF4-FFF2-40B4-BE49-F238E27FC236}">
                <a16:creationId xmlns:a16="http://schemas.microsoft.com/office/drawing/2014/main" id="{9D62FBD9-0D64-4A24-85D1-F6766EAAA57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71811"/>
            <a:ext cx="12192000" cy="4438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40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CAC9-4CAF-48DC-A1EF-4B6CE921B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static.zakon.kz/uploads/posts/2017-10/1508738014_3.png">
            <a:extLst>
              <a:ext uri="{FF2B5EF4-FFF2-40B4-BE49-F238E27FC236}">
                <a16:creationId xmlns:a16="http://schemas.microsoft.com/office/drawing/2014/main" id="{000018E4-A0C5-4CD9-9468-2A9FDCF3EF5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3" b="21895"/>
          <a:stretch>
            <a:fillRect/>
          </a:stretch>
        </p:blipFill>
        <p:spPr bwMode="auto">
          <a:xfrm>
            <a:off x="0" y="2171632"/>
            <a:ext cx="12192000" cy="2951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07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C911F-CBAE-4258-8601-12D37579D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79C761-430A-4E47-8D8E-91C04A508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r="245"/>
          <a:stretch/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40975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6165F6-0945-496F-91B4-99BE491AAF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890E418-A0C0-4901-B5D7-CD6C265E1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233"/>
            <a:ext cx="10281138" cy="5849814"/>
          </a:xfrm>
        </p:spPr>
        <p:txBody>
          <a:bodyPr>
            <a:normAutofit fontScale="92500" lnSpcReduction="20000"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 принципов выделения субсидий и переход на страхование продукции;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объединения более 500 тысяч домашних хозяйств и малых фермерств в кооперативы в течение 5 лет;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переработки продукции, создание эффективной системы хранения, транспортировки и сбыта товаров;</a:t>
            </a:r>
          </a:p>
          <a:p>
            <a:pPr marL="0" indent="0" fontAlgn="base">
              <a:buNone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производительности труда и снижение производственных расходов;</a:t>
            </a:r>
          </a:p>
          <a:p>
            <a:pPr marL="0" indent="0" fontAlgn="base">
              <a:buNone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в течение 5 лет площади орошаемых земель на 40%, до 2 миллионов гектаров;</a:t>
            </a:r>
          </a:p>
          <a:p>
            <a:pPr fontAlgn="base"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объема инвестиций в аграрные научные исследования.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182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79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Garamond</vt:lpstr>
      <vt:lpstr>Times New Roman</vt:lpstr>
      <vt:lpstr>Trebuchet MS</vt:lpstr>
      <vt:lpstr>Wingdings</vt:lpstr>
      <vt:lpstr>Wingdings 3</vt:lpstr>
      <vt:lpstr>Савон</vt:lpstr>
      <vt:lpstr>Тема Office</vt:lpstr>
      <vt:lpstr>Аспект</vt:lpstr>
      <vt:lpstr>КРЕДИТОВАНИЕ ПРЕДПРИЯТИЙ АПК КАЗАХСТАНА КОММЕРЧЕСКИМИ БАНКАМИ: ПРОБЛЕМЫ И  ПЕРСПЕКТИВЫ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КРЕДИТОВАНИЕ ПРЕДПРИЯТИЙ АПК КАЗАХСТАНА КОММЕРЧЕСКИМИ БАНКАМИ: ПРОБЛЕМЫ И  ПЕРСПЕКТИВЫ </dc:title>
  <dc:creator>Sabu Kurmanov</dc:creator>
  <cp:lastModifiedBy>Sabu Kurmanov</cp:lastModifiedBy>
  <cp:revision>8</cp:revision>
  <dcterms:created xsi:type="dcterms:W3CDTF">2018-10-05T11:17:39Z</dcterms:created>
  <dcterms:modified xsi:type="dcterms:W3CDTF">2018-10-08T14:55:42Z</dcterms:modified>
</cp:coreProperties>
</file>